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62" r:id="rId4"/>
    <p:sldId id="263" r:id="rId5"/>
    <p:sldId id="264" r:id="rId6"/>
    <p:sldId id="258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831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914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661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5552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58013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5387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286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509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0174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1247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3069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737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758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199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334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182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248DD-0AC4-4543-8BA8-9FF701E16AA4}" type="datetimeFigureOut">
              <a:rPr lang="zh-TW" altLang="en-US" smtClean="0"/>
              <a:t>2020/8/5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993611E-488F-4176-9926-951A12BD2E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2040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6600" dirty="0">
                <a:latin typeface="+mj-ea"/>
              </a:rPr>
              <a:t>3D</a:t>
            </a:r>
            <a:r>
              <a:rPr lang="zh-TW" altLang="en-US" sz="6600" dirty="0">
                <a:latin typeface="+mj-ea"/>
              </a:rPr>
              <a:t>線上博物館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125248" y="4056145"/>
            <a:ext cx="7766936" cy="1096899"/>
          </a:xfrm>
        </p:spPr>
        <p:txBody>
          <a:bodyPr>
            <a:noAutofit/>
          </a:bodyPr>
          <a:lstStyle/>
          <a:p>
            <a:pPr algn="l"/>
            <a:r>
              <a:rPr lang="zh-TW" altLang="en-US" sz="2400" dirty="0">
                <a:latin typeface="+mj-ea"/>
                <a:ea typeface="+mj-ea"/>
              </a:rPr>
              <a:t>姓名</a:t>
            </a:r>
            <a:r>
              <a:rPr lang="en-US" altLang="zh-TW" sz="2400" dirty="0">
                <a:latin typeface="+mj-ea"/>
                <a:ea typeface="+mj-ea"/>
              </a:rPr>
              <a:t>:</a:t>
            </a:r>
            <a:r>
              <a:rPr lang="zh-TW" altLang="en-US" sz="2400" dirty="0">
                <a:latin typeface="+mj-ea"/>
                <a:ea typeface="+mj-ea"/>
              </a:rPr>
              <a:t> 溫彥博</a:t>
            </a:r>
            <a:r>
              <a:rPr lang="en-US" altLang="zh-TW" sz="2400" dirty="0">
                <a:latin typeface="+mj-ea"/>
                <a:ea typeface="+mj-ea"/>
              </a:rPr>
              <a:t>、</a:t>
            </a:r>
            <a:r>
              <a:rPr lang="zh-TW" altLang="en-US" sz="2400" dirty="0">
                <a:latin typeface="+mj-ea"/>
                <a:ea typeface="+mj-ea"/>
              </a:rPr>
              <a:t>蕭宗朋</a:t>
            </a:r>
            <a:endParaRPr lang="en-US" altLang="zh-TW" sz="2400" dirty="0">
              <a:latin typeface="+mj-ea"/>
              <a:ea typeface="+mj-ea"/>
            </a:endParaRPr>
          </a:p>
          <a:p>
            <a:pPr algn="l"/>
            <a:r>
              <a:rPr lang="zh-TW" altLang="en-US" sz="2400" dirty="0">
                <a:latin typeface="+mj-ea"/>
                <a:ea typeface="+mj-ea"/>
              </a:rPr>
              <a:t>日期</a:t>
            </a:r>
            <a:r>
              <a:rPr lang="en-US" altLang="zh-TW" sz="2400" dirty="0">
                <a:latin typeface="+mj-ea"/>
                <a:ea typeface="+mj-ea"/>
              </a:rPr>
              <a:t>:</a:t>
            </a:r>
            <a:r>
              <a:rPr lang="zh-TW" altLang="en-US" sz="2400" dirty="0">
                <a:latin typeface="+mj-ea"/>
                <a:ea typeface="+mj-ea"/>
              </a:rPr>
              <a:t>  </a:t>
            </a:r>
            <a:r>
              <a:rPr lang="en-US" altLang="zh-TW" sz="2400" dirty="0" smtClean="0">
                <a:latin typeface="+mj-ea"/>
                <a:ea typeface="+mj-ea"/>
              </a:rPr>
              <a:t>2020/08/05</a:t>
            </a:r>
            <a:endParaRPr lang="en-US" altLang="zh-TW" sz="2400" dirty="0">
              <a:latin typeface="+mj-ea"/>
              <a:ea typeface="+mj-ea"/>
            </a:endParaRPr>
          </a:p>
          <a:p>
            <a:pPr algn="l"/>
            <a:r>
              <a:rPr lang="zh-TW" altLang="en-US" sz="2400" dirty="0">
                <a:latin typeface="+mj-ea"/>
                <a:ea typeface="+mj-ea"/>
              </a:rPr>
              <a:t>地點</a:t>
            </a:r>
            <a:r>
              <a:rPr lang="en-US" altLang="zh-TW" sz="2400" dirty="0">
                <a:latin typeface="+mj-ea"/>
                <a:ea typeface="+mj-ea"/>
              </a:rPr>
              <a:t>:</a:t>
            </a:r>
            <a:r>
              <a:rPr lang="zh-TW" altLang="en-US" sz="2400" dirty="0">
                <a:latin typeface="+mj-ea"/>
                <a:ea typeface="+mj-ea"/>
              </a:rPr>
              <a:t>  中正大學製商中心</a:t>
            </a:r>
          </a:p>
        </p:txBody>
      </p:sp>
    </p:spTree>
    <p:extLst>
      <p:ext uri="{BB962C8B-B14F-4D97-AF65-F5344CB8AC3E}">
        <p14:creationId xmlns:p14="http://schemas.microsoft.com/office/powerpoint/2010/main" val="178690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967" y="184726"/>
            <a:ext cx="2315292" cy="41150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文字方塊 6"/>
          <p:cNvSpPr txBox="1"/>
          <p:nvPr/>
        </p:nvSpPr>
        <p:spPr>
          <a:xfrm>
            <a:off x="226669" y="92445"/>
            <a:ext cx="4511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溪口 美南村竹工廠參訪                   </a:t>
            </a:r>
            <a:endParaRPr lang="en-US" altLang="zh-TW" sz="3200" dirty="0" smtClean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84" b="26645"/>
          <a:stretch/>
        </p:blipFill>
        <p:spPr>
          <a:xfrm>
            <a:off x="226669" y="677220"/>
            <a:ext cx="3103817" cy="27291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382" y="184726"/>
            <a:ext cx="3393461" cy="60313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41" y="3528290"/>
            <a:ext cx="5770290" cy="324658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9724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1" y="907060"/>
            <a:ext cx="10492508" cy="55741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文字方塊 2"/>
          <p:cNvSpPr txBox="1"/>
          <p:nvPr/>
        </p:nvSpPr>
        <p:spPr>
          <a:xfrm>
            <a:off x="226669" y="92445"/>
            <a:ext cx="4511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WBD</a:t>
            </a:r>
            <a:r>
              <a:rPr lang="zh-TW" altLang="en-US" sz="3200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頁</a:t>
            </a:r>
            <a:r>
              <a:rPr lang="zh-TW" altLang="en-US" sz="3200" dirty="0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面外觀更新</a:t>
            </a:r>
            <a:r>
              <a:rPr lang="zh-TW" altLang="en-US" sz="3200" dirty="0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                  </a:t>
            </a:r>
            <a:endParaRPr lang="en-US" altLang="zh-TW" sz="3200" dirty="0" smtClean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64123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473" y="1061812"/>
            <a:ext cx="9424103" cy="53010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文字方塊 4"/>
          <p:cNvSpPr txBox="1"/>
          <p:nvPr/>
        </p:nvSpPr>
        <p:spPr>
          <a:xfrm>
            <a:off x="526473" y="221754"/>
            <a:ext cx="4511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新增</a:t>
            </a:r>
            <a:r>
              <a:rPr lang="en-US" altLang="zh-TW" sz="3200" dirty="0" err="1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Readmore</a:t>
            </a:r>
            <a:r>
              <a:rPr lang="zh-TW" altLang="en-US" sz="3200" dirty="0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按鈕                   </a:t>
            </a:r>
            <a:endParaRPr lang="en-US" altLang="zh-TW" sz="3200" dirty="0" smtClean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4598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63" y="752096"/>
            <a:ext cx="10970466" cy="61708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文字方塊 5"/>
          <p:cNvSpPr txBox="1"/>
          <p:nvPr/>
        </p:nvSpPr>
        <p:spPr>
          <a:xfrm>
            <a:off x="498764" y="83209"/>
            <a:ext cx="4511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新增</a:t>
            </a:r>
            <a:r>
              <a:rPr lang="en-US" altLang="zh-TW" sz="3200" dirty="0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Return Page</a:t>
            </a:r>
            <a:r>
              <a:rPr lang="zh-TW" altLang="en-US" sz="3200" dirty="0" smtClean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按鈕                   </a:t>
            </a:r>
            <a:endParaRPr lang="en-US" altLang="zh-TW" sz="3200" dirty="0" smtClean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0104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4204" y="1912014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本周實習進度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4204" y="695287"/>
            <a:ext cx="7599141" cy="1216728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zh-TW" altLang="en-US" sz="2000" dirty="0" smtClean="0"/>
              <a:t>溪口竹工廠參觀</a:t>
            </a:r>
            <a:endParaRPr lang="en-US" altLang="zh-TW" sz="2000" dirty="0"/>
          </a:p>
          <a:p>
            <a:pPr>
              <a:spcBef>
                <a:spcPts val="600"/>
              </a:spcBef>
            </a:pPr>
            <a:r>
              <a:rPr lang="zh-TW" altLang="en-US" sz="2000" dirty="0" smtClean="0"/>
              <a:t>新增返回</a:t>
            </a:r>
            <a:r>
              <a:rPr lang="zh-TW" altLang="en-US" sz="2000" dirty="0"/>
              <a:t>按鈕</a:t>
            </a:r>
            <a:endParaRPr lang="en-US" altLang="zh-TW" sz="2000" dirty="0"/>
          </a:p>
          <a:p>
            <a:pPr>
              <a:spcBef>
                <a:spcPts val="600"/>
              </a:spcBef>
            </a:pPr>
            <a:r>
              <a:rPr lang="zh-TW" altLang="en-US" sz="2000" dirty="0"/>
              <a:t>更新</a:t>
            </a:r>
            <a:r>
              <a:rPr lang="en-US" altLang="zh-TW" sz="2000" dirty="0"/>
              <a:t>WBD</a:t>
            </a:r>
            <a:r>
              <a:rPr lang="zh-TW" altLang="en-US" sz="2000" dirty="0"/>
              <a:t>頁面樣式</a:t>
            </a:r>
            <a:endParaRPr lang="en-US" altLang="zh-TW" sz="2000" dirty="0"/>
          </a:p>
          <a:p>
            <a:pPr marL="0" indent="0">
              <a:buNone/>
            </a:pPr>
            <a:endParaRPr lang="en-US" altLang="zh-TW" sz="2000" dirty="0" smtClean="0"/>
          </a:p>
          <a:p>
            <a:pPr marL="0" indent="0">
              <a:buNone/>
            </a:pPr>
            <a:endParaRPr lang="en-US" altLang="zh-TW" sz="2000" dirty="0" smtClean="0"/>
          </a:p>
          <a:p>
            <a:endParaRPr lang="en-US" altLang="zh-TW" sz="2000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464204" y="95457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sz="3200" dirty="0"/>
              <a:t>今日實習進度</a:t>
            </a:r>
          </a:p>
        </p:txBody>
      </p:sp>
      <p:sp>
        <p:nvSpPr>
          <p:cNvPr id="8" name="標題 1"/>
          <p:cNvSpPr txBox="1">
            <a:spLocks/>
          </p:cNvSpPr>
          <p:nvPr/>
        </p:nvSpPr>
        <p:spPr>
          <a:xfrm>
            <a:off x="464203" y="4097653"/>
            <a:ext cx="2685396" cy="6177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sz="3200" dirty="0"/>
              <a:t>明日</a:t>
            </a:r>
            <a:r>
              <a:rPr lang="zh-TW" altLang="en-US" sz="3200" dirty="0" smtClean="0"/>
              <a:t>實習進度</a:t>
            </a:r>
            <a:endParaRPr lang="zh-TW" altLang="en-US" sz="3200" dirty="0"/>
          </a:p>
        </p:txBody>
      </p:sp>
      <p:sp>
        <p:nvSpPr>
          <p:cNvPr id="12" name="內容版面配置區 2"/>
          <p:cNvSpPr txBox="1">
            <a:spLocks/>
          </p:cNvSpPr>
          <p:nvPr/>
        </p:nvSpPr>
        <p:spPr>
          <a:xfrm>
            <a:off x="464203" y="4852453"/>
            <a:ext cx="8383539" cy="2306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000" dirty="0" smtClean="0"/>
              <a:t>WBD</a:t>
            </a:r>
            <a:r>
              <a:rPr lang="zh-TW" altLang="en-US" sz="2000" dirty="0"/>
              <a:t>頁</a:t>
            </a:r>
            <a:r>
              <a:rPr lang="zh-TW" altLang="en-US" sz="2000" dirty="0" smtClean="0"/>
              <a:t>面整合</a:t>
            </a:r>
            <a:r>
              <a:rPr lang="zh-TW" altLang="en-US" sz="2000" dirty="0" smtClean="0"/>
              <a:t>完成</a:t>
            </a:r>
            <a:endParaRPr lang="en-US" altLang="zh-TW" sz="2000" dirty="0" smtClean="0"/>
          </a:p>
        </p:txBody>
      </p:sp>
      <p:sp>
        <p:nvSpPr>
          <p:cNvPr id="10" name="內容版面配置區 2"/>
          <p:cNvSpPr txBox="1">
            <a:spLocks/>
          </p:cNvSpPr>
          <p:nvPr/>
        </p:nvSpPr>
        <p:spPr>
          <a:xfrm>
            <a:off x="464203" y="2546312"/>
            <a:ext cx="3258052" cy="1628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zh-TW" altLang="en-US" sz="2000" dirty="0" smtClean="0"/>
              <a:t>更改背景圖</a:t>
            </a:r>
            <a:endParaRPr lang="en-US" altLang="zh-TW" sz="2000" dirty="0" smtClean="0"/>
          </a:p>
          <a:p>
            <a:pPr>
              <a:spcBef>
                <a:spcPts val="600"/>
              </a:spcBef>
            </a:pPr>
            <a:r>
              <a:rPr lang="zh-TW" altLang="en-US" sz="2000" dirty="0" smtClean="0"/>
              <a:t>新增返回首頁功能</a:t>
            </a:r>
            <a:endParaRPr lang="en-US" altLang="zh-TW" sz="2000" dirty="0" smtClean="0"/>
          </a:p>
          <a:p>
            <a:pPr>
              <a:spcBef>
                <a:spcPts val="600"/>
              </a:spcBef>
            </a:pPr>
            <a:r>
              <a:rPr lang="zh-TW" altLang="en-US" sz="2000" dirty="0" smtClean="0"/>
              <a:t>更新</a:t>
            </a:r>
            <a:r>
              <a:rPr lang="en-US" altLang="zh-TW" sz="2000" dirty="0" smtClean="0"/>
              <a:t>WBD</a:t>
            </a:r>
            <a:r>
              <a:rPr lang="zh-TW" altLang="en-US" sz="2000" dirty="0" smtClean="0"/>
              <a:t>頁面</a:t>
            </a:r>
            <a:r>
              <a:rPr lang="zh-TW" altLang="en-US" sz="2000" dirty="0" smtClean="0"/>
              <a:t>樣式</a:t>
            </a:r>
            <a:endParaRPr lang="en-US" altLang="zh-TW" sz="2000" dirty="0" smtClean="0"/>
          </a:p>
          <a:p>
            <a:pPr>
              <a:spcBef>
                <a:spcPts val="600"/>
              </a:spcBef>
            </a:pPr>
            <a:r>
              <a:rPr lang="zh-TW" altLang="en-US" sz="2000" dirty="0"/>
              <a:t>溪口竹工廠參觀</a:t>
            </a:r>
            <a:endParaRPr lang="en-US" altLang="zh-TW" sz="2000" dirty="0"/>
          </a:p>
          <a:p>
            <a:pPr>
              <a:spcBef>
                <a:spcPts val="600"/>
              </a:spcBef>
            </a:pPr>
            <a:endParaRPr lang="en-US" altLang="zh-TW" sz="2000" dirty="0" smtClean="0"/>
          </a:p>
        </p:txBody>
      </p:sp>
    </p:spTree>
    <p:extLst>
      <p:ext uri="{BB962C8B-B14F-4D97-AF65-F5344CB8AC3E}">
        <p14:creationId xmlns:p14="http://schemas.microsoft.com/office/powerpoint/2010/main" val="2440592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616</TotalTime>
  <Words>84</Words>
  <Application>Microsoft Office PowerPoint</Application>
  <PresentationFormat>寬螢幕</PresentationFormat>
  <Paragraphs>20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微軟正黑體</vt:lpstr>
      <vt:lpstr>Arial</vt:lpstr>
      <vt:lpstr>Trebuchet MS</vt:lpstr>
      <vt:lpstr>Wingdings 3</vt:lpstr>
      <vt:lpstr>多面向</vt:lpstr>
      <vt:lpstr>3D線上博物館</vt:lpstr>
      <vt:lpstr>PowerPoint 簡報</vt:lpstr>
      <vt:lpstr>PowerPoint 簡報</vt:lpstr>
      <vt:lpstr>PowerPoint 簡報</vt:lpstr>
      <vt:lpstr>PowerPoint 簡報</vt:lpstr>
      <vt:lpstr>本周實習進度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3D線上博物館</dc:title>
  <dc:creator>彥博 溫</dc:creator>
  <cp:lastModifiedBy>Ken</cp:lastModifiedBy>
  <cp:revision>36</cp:revision>
  <dcterms:created xsi:type="dcterms:W3CDTF">2020-07-09T07:57:14Z</dcterms:created>
  <dcterms:modified xsi:type="dcterms:W3CDTF">2020-08-05T09:43:12Z</dcterms:modified>
</cp:coreProperties>
</file>